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WHAT HAVE YOU BEEN UP TO??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Presentation activity!!</a:t>
            </a:r>
          </a:p>
        </p:txBody>
      </p:sp>
    </p:spTree>
    <p:extLst>
      <p:ext uri="{BB962C8B-B14F-4D97-AF65-F5344CB8AC3E}">
        <p14:creationId xmlns:p14="http://schemas.microsoft.com/office/powerpoint/2010/main" val="336251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But what if I don’t have PowerPoint??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If you do not have PowerPoint,  </a:t>
            </a:r>
            <a:r>
              <a:rPr lang="en-CA" b="1" dirty="0"/>
              <a:t>Google Slides</a:t>
            </a:r>
            <a:r>
              <a:rPr lang="en-CA" dirty="0"/>
              <a:t> is available online and you can use your school account. If neither are possible, you can simply </a:t>
            </a:r>
            <a:r>
              <a:rPr lang="en-CA" b="1" dirty="0"/>
              <a:t>write to me what you have been up to and maybe add some pictures. </a:t>
            </a:r>
            <a:r>
              <a:rPr lang="en-CA" dirty="0"/>
              <a:t>No need for this to be super difficult. </a:t>
            </a:r>
          </a:p>
        </p:txBody>
      </p:sp>
      <p:pic>
        <p:nvPicPr>
          <p:cNvPr id="7" name="Picture 6" descr="File:SMirC-thumbsup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9" y="5460999"/>
            <a:ext cx="1396999" cy="13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6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Thank you very much!!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3" r="15443"/>
          <a:stretch>
            <a:fillRect/>
          </a:stretch>
        </p:blipFill>
        <p:spPr>
          <a:xfrm rot="16200000">
            <a:off x="5875338" y="1814513"/>
            <a:ext cx="4572000" cy="32273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You can always send to kboyer@emsb.qc.ca</a:t>
            </a:r>
          </a:p>
        </p:txBody>
      </p:sp>
    </p:spTree>
    <p:extLst>
      <p:ext uri="{BB962C8B-B14F-4D97-AF65-F5344CB8AC3E}">
        <p14:creationId xmlns:p14="http://schemas.microsoft.com/office/powerpoint/2010/main" val="3769250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/>
              <a:t>This week your activity is to share with me what you have been up to these past few weeks using a presentation format!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5-6 slides but you can add more if you want! </a:t>
            </a:r>
          </a:p>
        </p:txBody>
      </p:sp>
      <p:pic>
        <p:nvPicPr>
          <p:cNvPr id="7" name="Picture 6" descr="CJEU to decide on the present and future of book scann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87" y="617935"/>
            <a:ext cx="2834265" cy="22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9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get to some slide ideas!</a:t>
            </a:r>
          </a:p>
        </p:txBody>
      </p:sp>
      <p:pic>
        <p:nvPicPr>
          <p:cNvPr id="4" name="Content Placeholder 3" descr="Isolated Thinking Freedom · Free photo on Pixaba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18" y="2603500"/>
            <a:ext cx="5003276" cy="3416300"/>
          </a:xfrm>
        </p:spPr>
      </p:pic>
    </p:spTree>
    <p:extLst>
      <p:ext uri="{BB962C8B-B14F-4D97-AF65-F5344CB8AC3E}">
        <p14:creationId xmlns:p14="http://schemas.microsoft.com/office/powerpoint/2010/main" val="204955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Have you been reading??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6029" y="2698149"/>
            <a:ext cx="3712635" cy="2932258"/>
          </a:xfrm>
        </p:spPr>
      </p:pic>
    </p:spTree>
    <p:extLst>
      <p:ext uri="{BB962C8B-B14F-4D97-AF65-F5344CB8AC3E}">
        <p14:creationId xmlns:p14="http://schemas.microsoft.com/office/powerpoint/2010/main" val="60645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076" y="779703"/>
            <a:ext cx="8761413" cy="1021387"/>
          </a:xfrm>
        </p:spPr>
        <p:txBody>
          <a:bodyPr>
            <a:normAutofit fontScale="90000"/>
          </a:bodyPr>
          <a:lstStyle/>
          <a:p>
            <a:r>
              <a:rPr lang="en-CA" dirty="0"/>
              <a:t>Maybe you have been playing videogames?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9110" y="3019834"/>
            <a:ext cx="4137120" cy="3102840"/>
          </a:xfrm>
        </p:spPr>
      </p:pic>
    </p:spTree>
    <p:extLst>
      <p:ext uri="{BB962C8B-B14F-4D97-AF65-F5344CB8AC3E}">
        <p14:creationId xmlns:p14="http://schemas.microsoft.com/office/powerpoint/2010/main" val="184687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Have you played outside??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68957" y="3395666"/>
            <a:ext cx="4533406" cy="2211752"/>
          </a:xfrm>
        </p:spPr>
      </p:pic>
    </p:spTree>
    <p:extLst>
      <p:ext uri="{BB962C8B-B14F-4D97-AF65-F5344CB8AC3E}">
        <p14:creationId xmlns:p14="http://schemas.microsoft.com/office/powerpoint/2010/main" val="2216110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Have you played with your pets??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07141" y="3160642"/>
            <a:ext cx="3416300" cy="25622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6165" y="3176372"/>
            <a:ext cx="3542143" cy="265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8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You can choose any activity that you want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These are just ideas!</a:t>
            </a:r>
          </a:p>
        </p:txBody>
      </p:sp>
    </p:spTree>
    <p:extLst>
      <p:ext uri="{BB962C8B-B14F-4D97-AF65-F5344CB8AC3E}">
        <p14:creationId xmlns:p14="http://schemas.microsoft.com/office/powerpoint/2010/main" val="1042513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54954" y="733521"/>
            <a:ext cx="8761413" cy="1132223"/>
          </a:xfrm>
        </p:spPr>
        <p:txBody>
          <a:bodyPr>
            <a:normAutofit fontScale="90000"/>
          </a:bodyPr>
          <a:lstStyle/>
          <a:p>
            <a:r>
              <a:rPr lang="en-CA" dirty="0"/>
              <a:t>Reminder on  how to add new slides and pictures: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To add new slide, click on the tab </a:t>
            </a:r>
            <a:r>
              <a:rPr lang="en-CA" b="1" dirty="0"/>
              <a:t>Home </a:t>
            </a:r>
            <a:r>
              <a:rPr lang="en-CA" dirty="0"/>
              <a:t>and then </a:t>
            </a:r>
            <a:r>
              <a:rPr lang="en-CA" b="1" dirty="0"/>
              <a:t>New Slide</a:t>
            </a:r>
            <a:r>
              <a:rPr lang="en-CA" dirty="0"/>
              <a:t> </a:t>
            </a:r>
          </a:p>
          <a:p>
            <a:r>
              <a:rPr lang="en-CA" dirty="0"/>
              <a:t>OR </a:t>
            </a:r>
            <a:r>
              <a:rPr lang="en-CA" b="1" dirty="0"/>
              <a:t>Insert </a:t>
            </a:r>
            <a:r>
              <a:rPr lang="en-CA" dirty="0"/>
              <a:t>and then </a:t>
            </a:r>
            <a:r>
              <a:rPr lang="en-CA" b="1" dirty="0"/>
              <a:t>New slide. </a:t>
            </a:r>
          </a:p>
          <a:p>
            <a:r>
              <a:rPr lang="en-CA" dirty="0"/>
              <a:t>If want to change how the slide looks, click on </a:t>
            </a:r>
            <a:r>
              <a:rPr lang="en-CA" b="1" dirty="0"/>
              <a:t>layout.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/>
              <a:t>To Insert pictures, go to the tab </a:t>
            </a:r>
            <a:r>
              <a:rPr lang="en-CA" b="1" dirty="0"/>
              <a:t>INSERT </a:t>
            </a:r>
            <a:r>
              <a:rPr lang="en-CA" dirty="0"/>
              <a:t>and then click </a:t>
            </a:r>
            <a:r>
              <a:rPr lang="en-CA" b="1" dirty="0"/>
              <a:t>pictures.</a:t>
            </a:r>
          </a:p>
          <a:p>
            <a:r>
              <a:rPr lang="en-CA" dirty="0"/>
              <a:t>If the pictures you want are already saved, find them on your computer, click on the picture, and press </a:t>
            </a:r>
            <a:r>
              <a:rPr lang="en-CA" b="1" dirty="0"/>
              <a:t>insert.</a:t>
            </a:r>
          </a:p>
          <a:p>
            <a:r>
              <a:rPr lang="en-CA" dirty="0"/>
              <a:t>If you want to use pictures from </a:t>
            </a:r>
            <a:r>
              <a:rPr lang="en-CA" b="1" dirty="0"/>
              <a:t>online,</a:t>
            </a:r>
            <a:r>
              <a:rPr lang="en-CA" dirty="0"/>
              <a:t> go to </a:t>
            </a:r>
            <a:r>
              <a:rPr lang="en-CA" b="1" dirty="0"/>
              <a:t>insert, </a:t>
            </a:r>
            <a:r>
              <a:rPr lang="en-CA" dirty="0"/>
              <a:t>then </a:t>
            </a:r>
            <a:r>
              <a:rPr lang="en-CA" b="1" dirty="0"/>
              <a:t>online picture, </a:t>
            </a:r>
            <a:r>
              <a:rPr lang="en-CA" dirty="0"/>
              <a:t>and search for the photo you want. </a:t>
            </a:r>
          </a:p>
          <a:p>
            <a:r>
              <a:rPr lang="en-CA" dirty="0"/>
              <a:t>Once you find a picture you like, just click on the picture and </a:t>
            </a:r>
            <a:r>
              <a:rPr lang="en-CA" b="1" dirty="0"/>
              <a:t>insert. 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256145" y="5227782"/>
            <a:ext cx="4128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6">
                    <a:lumMod val="50000"/>
                  </a:schemeClr>
                </a:solidFill>
              </a:rPr>
              <a:t>Note** </a:t>
            </a:r>
            <a:r>
              <a:rPr lang="en-CA" dirty="0"/>
              <a:t>If you do not want to have pictures of yourself, </a:t>
            </a:r>
            <a:r>
              <a:rPr lang="en-CA" b="1" dirty="0"/>
              <a:t>you do not have to. </a:t>
            </a:r>
            <a:r>
              <a:rPr lang="en-CA" dirty="0"/>
              <a:t>Online pictures are fine. </a:t>
            </a:r>
          </a:p>
        </p:txBody>
      </p:sp>
    </p:spTree>
    <p:extLst>
      <p:ext uri="{BB962C8B-B14F-4D97-AF65-F5344CB8AC3E}">
        <p14:creationId xmlns:p14="http://schemas.microsoft.com/office/powerpoint/2010/main" val="2878700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0</TotalTime>
  <Words>313</Words>
  <Application>Microsoft Macintosh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WHAT HAVE YOU BEEN UP TO??</vt:lpstr>
      <vt:lpstr>This week your activity is to share with me what you have been up to these past few weeks using a presentation format!</vt:lpstr>
      <vt:lpstr>Let’s get to some slide ideas!</vt:lpstr>
      <vt:lpstr>Have you been reading??</vt:lpstr>
      <vt:lpstr>Maybe you have been playing videogames?</vt:lpstr>
      <vt:lpstr>Have you played outside??</vt:lpstr>
      <vt:lpstr>Have you played with your pets??</vt:lpstr>
      <vt:lpstr>You can choose any activity that you want</vt:lpstr>
      <vt:lpstr>Reminder on  how to add new slides and pictures:</vt:lpstr>
      <vt:lpstr>But what if I don’t have PowerPoint??</vt:lpstr>
      <vt:lpstr>Thank you very much!!</vt:lpstr>
    </vt:vector>
  </TitlesOfParts>
  <Company>EMSB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HAVE YOU BEEN UP TO??</dc:title>
  <dc:creator>Boyer, Kristen Ashley</dc:creator>
  <cp:lastModifiedBy>Microsoft Office User</cp:lastModifiedBy>
  <cp:revision>1</cp:revision>
  <dcterms:created xsi:type="dcterms:W3CDTF">2020-04-19T14:24:35Z</dcterms:created>
  <dcterms:modified xsi:type="dcterms:W3CDTF">2020-04-19T18:52:56Z</dcterms:modified>
</cp:coreProperties>
</file>